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FF3AE-3D0B-BB41-223A-44DA214EB31D}" v="3257" dt="2021-04-05T19:38:05.330"/>
    <p1510:client id="{E6961720-E1F3-4136-B491-7D45216BBC06}" v="234" dt="2021-04-05T14:43:50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F6155-BE6F-4C4A-895C-24B9FD7F88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97B0F1-5759-4FDC-8F97-EF117F86AA57}">
      <dgm:prSet/>
      <dgm:spPr/>
      <dgm:t>
        <a:bodyPr/>
        <a:lstStyle/>
        <a:p>
          <a:r>
            <a:rPr lang="en-US"/>
            <a:t>Confirm full name, including any aliases </a:t>
          </a:r>
        </a:p>
      </dgm:t>
    </dgm:pt>
    <dgm:pt modelId="{F03331C8-BE1A-4323-9132-777CA804684B}" type="parTrans" cxnId="{423F470A-B474-468C-90DA-B0D92CAFDB0F}">
      <dgm:prSet/>
      <dgm:spPr/>
      <dgm:t>
        <a:bodyPr/>
        <a:lstStyle/>
        <a:p>
          <a:endParaRPr lang="en-US"/>
        </a:p>
      </dgm:t>
    </dgm:pt>
    <dgm:pt modelId="{2C6136D8-B4E6-4E42-80A0-79A59A1C2CFC}" type="sibTrans" cxnId="{423F470A-B474-468C-90DA-B0D92CAFDB0F}">
      <dgm:prSet/>
      <dgm:spPr/>
      <dgm:t>
        <a:bodyPr/>
        <a:lstStyle/>
        <a:p>
          <a:endParaRPr lang="en-US"/>
        </a:p>
      </dgm:t>
    </dgm:pt>
    <dgm:pt modelId="{C3111C99-D40F-4B31-B826-875922473A36}">
      <dgm:prSet/>
      <dgm:spPr/>
      <dgm:t>
        <a:bodyPr/>
        <a:lstStyle/>
        <a:p>
          <a:r>
            <a:rPr lang="en-US"/>
            <a:t>Obtain DOB </a:t>
          </a:r>
        </a:p>
      </dgm:t>
    </dgm:pt>
    <dgm:pt modelId="{36E6DF56-81B0-49AD-8ACB-4E482ACCB3C0}" type="parTrans" cxnId="{C6DE81F0-1C1A-42FC-8092-5554EAFD90E6}">
      <dgm:prSet/>
      <dgm:spPr/>
      <dgm:t>
        <a:bodyPr/>
        <a:lstStyle/>
        <a:p>
          <a:endParaRPr lang="en-US"/>
        </a:p>
      </dgm:t>
    </dgm:pt>
    <dgm:pt modelId="{85E4D07C-1DA8-4A81-8F89-C0C0CB143FF2}" type="sibTrans" cxnId="{C6DE81F0-1C1A-42FC-8092-5554EAFD90E6}">
      <dgm:prSet/>
      <dgm:spPr/>
      <dgm:t>
        <a:bodyPr/>
        <a:lstStyle/>
        <a:p>
          <a:endParaRPr lang="en-US"/>
        </a:p>
      </dgm:t>
    </dgm:pt>
    <dgm:pt modelId="{07CE3E42-8F0E-4D67-AF3D-61FA3F8FC8E1}">
      <dgm:prSet/>
      <dgm:spPr/>
      <dgm:t>
        <a:bodyPr/>
        <a:lstStyle/>
        <a:p>
          <a:r>
            <a:rPr lang="en-US"/>
            <a:t>Verify current &amp; former addresses</a:t>
          </a:r>
        </a:p>
      </dgm:t>
    </dgm:pt>
    <dgm:pt modelId="{C93D5215-43DD-4A43-99C6-79DC93E89B68}" type="parTrans" cxnId="{10D30BD1-0A10-4C5D-B643-929B23E2FC0C}">
      <dgm:prSet/>
      <dgm:spPr/>
      <dgm:t>
        <a:bodyPr/>
        <a:lstStyle/>
        <a:p>
          <a:endParaRPr lang="en-US"/>
        </a:p>
      </dgm:t>
    </dgm:pt>
    <dgm:pt modelId="{48B1DA11-3963-45E8-8C64-4440E653C0C2}" type="sibTrans" cxnId="{10D30BD1-0A10-4C5D-B643-929B23E2FC0C}">
      <dgm:prSet/>
      <dgm:spPr/>
      <dgm:t>
        <a:bodyPr/>
        <a:lstStyle/>
        <a:p>
          <a:endParaRPr lang="en-US"/>
        </a:p>
      </dgm:t>
    </dgm:pt>
    <dgm:pt modelId="{3698C121-A936-47A5-9E8F-491608F4D5AE}">
      <dgm:prSet/>
      <dgm:spPr/>
      <dgm:t>
        <a:bodyPr/>
        <a:lstStyle/>
        <a:p>
          <a:r>
            <a:rPr lang="en-US"/>
            <a:t>Reconstruct client's understanding of past criminal contacts resulting in a criminal charge, including convictions, dismissals, set-asides, and deferrals.  Are any result of being HT victim?</a:t>
          </a:r>
        </a:p>
      </dgm:t>
    </dgm:pt>
    <dgm:pt modelId="{BF5F3B5A-CA7C-4AAA-BC4E-FAA567BAB7FC}" type="parTrans" cxnId="{43D9B07A-582A-44EB-B91C-D8BC366C1C5A}">
      <dgm:prSet/>
      <dgm:spPr/>
      <dgm:t>
        <a:bodyPr/>
        <a:lstStyle/>
        <a:p>
          <a:endParaRPr lang="en-US"/>
        </a:p>
      </dgm:t>
    </dgm:pt>
    <dgm:pt modelId="{F0A3B0FA-7CCD-4B2A-8AFE-4C67AAC0762A}" type="sibTrans" cxnId="{43D9B07A-582A-44EB-B91C-D8BC366C1C5A}">
      <dgm:prSet/>
      <dgm:spPr/>
      <dgm:t>
        <a:bodyPr/>
        <a:lstStyle/>
        <a:p>
          <a:endParaRPr lang="en-US"/>
        </a:p>
      </dgm:t>
    </dgm:pt>
    <dgm:pt modelId="{585B7AAB-A296-4BC3-A3F8-B1B0EFDF8B40}">
      <dgm:prSet/>
      <dgm:spPr/>
      <dgm:t>
        <a:bodyPr/>
        <a:lstStyle/>
        <a:p>
          <a:r>
            <a:rPr lang="en-US"/>
            <a:t>Determine if client has any charges pending.</a:t>
          </a:r>
        </a:p>
      </dgm:t>
    </dgm:pt>
    <dgm:pt modelId="{F2F673EC-0BAE-405B-8D67-30C2F3230CD4}" type="parTrans" cxnId="{36A416B5-99B2-4B2A-9230-4D08078D8FCB}">
      <dgm:prSet/>
      <dgm:spPr/>
      <dgm:t>
        <a:bodyPr/>
        <a:lstStyle/>
        <a:p>
          <a:endParaRPr lang="en-US"/>
        </a:p>
      </dgm:t>
    </dgm:pt>
    <dgm:pt modelId="{90FB70E7-80C0-43A1-AE91-1682C0C36414}" type="sibTrans" cxnId="{36A416B5-99B2-4B2A-9230-4D08078D8FCB}">
      <dgm:prSet/>
      <dgm:spPr/>
      <dgm:t>
        <a:bodyPr/>
        <a:lstStyle/>
        <a:p>
          <a:endParaRPr lang="en-US"/>
        </a:p>
      </dgm:t>
    </dgm:pt>
    <dgm:pt modelId="{FB7EA32B-4477-4539-A755-1FD31A9ECDE5}" type="pres">
      <dgm:prSet presAssocID="{EECF6155-BE6F-4C4A-895C-24B9FD7F8843}" presName="linear" presStyleCnt="0">
        <dgm:presLayoutVars>
          <dgm:animLvl val="lvl"/>
          <dgm:resizeHandles val="exact"/>
        </dgm:presLayoutVars>
      </dgm:prSet>
      <dgm:spPr/>
    </dgm:pt>
    <dgm:pt modelId="{C93DE511-A996-45B7-8512-4236916F6B4A}" type="pres">
      <dgm:prSet presAssocID="{C597B0F1-5759-4FDC-8F97-EF117F86AA5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DDD462-529A-47C3-A73B-DA8FB6041643}" type="pres">
      <dgm:prSet presAssocID="{2C6136D8-B4E6-4E42-80A0-79A59A1C2CFC}" presName="spacer" presStyleCnt="0"/>
      <dgm:spPr/>
    </dgm:pt>
    <dgm:pt modelId="{76BFB897-76A1-409E-9F71-EBA4136CF9FC}" type="pres">
      <dgm:prSet presAssocID="{C3111C99-D40F-4B31-B826-875922473A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9CED44-6B5E-44A7-9B48-A4D64A3BED87}" type="pres">
      <dgm:prSet presAssocID="{85E4D07C-1DA8-4A81-8F89-C0C0CB143FF2}" presName="spacer" presStyleCnt="0"/>
      <dgm:spPr/>
    </dgm:pt>
    <dgm:pt modelId="{BB521730-AA04-4235-9CAF-4A623505DF9F}" type="pres">
      <dgm:prSet presAssocID="{07CE3E42-8F0E-4D67-AF3D-61FA3F8FC8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489D99-952F-444B-A774-709CB4666C4D}" type="pres">
      <dgm:prSet presAssocID="{48B1DA11-3963-45E8-8C64-4440E653C0C2}" presName="spacer" presStyleCnt="0"/>
      <dgm:spPr/>
    </dgm:pt>
    <dgm:pt modelId="{6DD1239C-748A-4868-897C-EBCA9023B9A6}" type="pres">
      <dgm:prSet presAssocID="{3698C121-A936-47A5-9E8F-491608F4D5A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E7D3A0C-E3B6-4622-93A1-897B99247233}" type="pres">
      <dgm:prSet presAssocID="{F0A3B0FA-7CCD-4B2A-8AFE-4C67AAC0762A}" presName="spacer" presStyleCnt="0"/>
      <dgm:spPr/>
    </dgm:pt>
    <dgm:pt modelId="{A0977A2F-6ABE-4053-AB00-DB7EF8DC3877}" type="pres">
      <dgm:prSet presAssocID="{585B7AAB-A296-4BC3-A3F8-B1B0EFDF8B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3F470A-B474-468C-90DA-B0D92CAFDB0F}" srcId="{EECF6155-BE6F-4C4A-895C-24B9FD7F8843}" destId="{C597B0F1-5759-4FDC-8F97-EF117F86AA57}" srcOrd="0" destOrd="0" parTransId="{F03331C8-BE1A-4323-9132-777CA804684B}" sibTransId="{2C6136D8-B4E6-4E42-80A0-79A59A1C2CFC}"/>
    <dgm:cxn modelId="{AD7E852F-E3E4-4C6C-827D-712C9C0D1F03}" type="presOf" srcId="{EECF6155-BE6F-4C4A-895C-24B9FD7F8843}" destId="{FB7EA32B-4477-4539-A755-1FD31A9ECDE5}" srcOrd="0" destOrd="0" presId="urn:microsoft.com/office/officeart/2005/8/layout/vList2"/>
    <dgm:cxn modelId="{8F030E77-DFE9-4771-9083-7F28846DB174}" type="presOf" srcId="{585B7AAB-A296-4BC3-A3F8-B1B0EFDF8B40}" destId="{A0977A2F-6ABE-4053-AB00-DB7EF8DC3877}" srcOrd="0" destOrd="0" presId="urn:microsoft.com/office/officeart/2005/8/layout/vList2"/>
    <dgm:cxn modelId="{2280667A-3F99-4802-A8E7-A11A4AB8E1CB}" type="presOf" srcId="{07CE3E42-8F0E-4D67-AF3D-61FA3F8FC8E1}" destId="{BB521730-AA04-4235-9CAF-4A623505DF9F}" srcOrd="0" destOrd="0" presId="urn:microsoft.com/office/officeart/2005/8/layout/vList2"/>
    <dgm:cxn modelId="{43D9B07A-582A-44EB-B91C-D8BC366C1C5A}" srcId="{EECF6155-BE6F-4C4A-895C-24B9FD7F8843}" destId="{3698C121-A936-47A5-9E8F-491608F4D5AE}" srcOrd="3" destOrd="0" parTransId="{BF5F3B5A-CA7C-4AAA-BC4E-FAA567BAB7FC}" sibTransId="{F0A3B0FA-7CCD-4B2A-8AFE-4C67AAC0762A}"/>
    <dgm:cxn modelId="{36A416B5-99B2-4B2A-9230-4D08078D8FCB}" srcId="{EECF6155-BE6F-4C4A-895C-24B9FD7F8843}" destId="{585B7AAB-A296-4BC3-A3F8-B1B0EFDF8B40}" srcOrd="4" destOrd="0" parTransId="{F2F673EC-0BAE-405B-8D67-30C2F3230CD4}" sibTransId="{90FB70E7-80C0-43A1-AE91-1682C0C36414}"/>
    <dgm:cxn modelId="{10D30BD1-0A10-4C5D-B643-929B23E2FC0C}" srcId="{EECF6155-BE6F-4C4A-895C-24B9FD7F8843}" destId="{07CE3E42-8F0E-4D67-AF3D-61FA3F8FC8E1}" srcOrd="2" destOrd="0" parTransId="{C93D5215-43DD-4A43-99C6-79DC93E89B68}" sibTransId="{48B1DA11-3963-45E8-8C64-4440E653C0C2}"/>
    <dgm:cxn modelId="{7ABD3BD8-24A3-4DC2-AC10-05EDF39065EF}" type="presOf" srcId="{3698C121-A936-47A5-9E8F-491608F4D5AE}" destId="{6DD1239C-748A-4868-897C-EBCA9023B9A6}" srcOrd="0" destOrd="0" presId="urn:microsoft.com/office/officeart/2005/8/layout/vList2"/>
    <dgm:cxn modelId="{D2F9EAE5-74A5-49F5-8915-CADF45C60AF8}" type="presOf" srcId="{C597B0F1-5759-4FDC-8F97-EF117F86AA57}" destId="{C93DE511-A996-45B7-8512-4236916F6B4A}" srcOrd="0" destOrd="0" presId="urn:microsoft.com/office/officeart/2005/8/layout/vList2"/>
    <dgm:cxn modelId="{E70C7BEA-B4CF-4ED3-9444-BA0AA4540B1A}" type="presOf" srcId="{C3111C99-D40F-4B31-B826-875922473A36}" destId="{76BFB897-76A1-409E-9F71-EBA4136CF9FC}" srcOrd="0" destOrd="0" presId="urn:microsoft.com/office/officeart/2005/8/layout/vList2"/>
    <dgm:cxn modelId="{C6DE81F0-1C1A-42FC-8092-5554EAFD90E6}" srcId="{EECF6155-BE6F-4C4A-895C-24B9FD7F8843}" destId="{C3111C99-D40F-4B31-B826-875922473A36}" srcOrd="1" destOrd="0" parTransId="{36E6DF56-81B0-49AD-8ACB-4E482ACCB3C0}" sibTransId="{85E4D07C-1DA8-4A81-8F89-C0C0CB143FF2}"/>
    <dgm:cxn modelId="{5D905200-271D-4AF2-B7C2-C8ED5ACF1784}" type="presParOf" srcId="{FB7EA32B-4477-4539-A755-1FD31A9ECDE5}" destId="{C93DE511-A996-45B7-8512-4236916F6B4A}" srcOrd="0" destOrd="0" presId="urn:microsoft.com/office/officeart/2005/8/layout/vList2"/>
    <dgm:cxn modelId="{CB37B6C7-F021-436D-8C75-599CEF1B01D1}" type="presParOf" srcId="{FB7EA32B-4477-4539-A755-1FD31A9ECDE5}" destId="{E5DDD462-529A-47C3-A73B-DA8FB6041643}" srcOrd="1" destOrd="0" presId="urn:microsoft.com/office/officeart/2005/8/layout/vList2"/>
    <dgm:cxn modelId="{039E58B0-A804-4F9E-A9D0-AC745E066286}" type="presParOf" srcId="{FB7EA32B-4477-4539-A755-1FD31A9ECDE5}" destId="{76BFB897-76A1-409E-9F71-EBA4136CF9FC}" srcOrd="2" destOrd="0" presId="urn:microsoft.com/office/officeart/2005/8/layout/vList2"/>
    <dgm:cxn modelId="{2B566CA9-D160-4ECF-BDF1-BA8B73333B41}" type="presParOf" srcId="{FB7EA32B-4477-4539-A755-1FD31A9ECDE5}" destId="{EF9CED44-6B5E-44A7-9B48-A4D64A3BED87}" srcOrd="3" destOrd="0" presId="urn:microsoft.com/office/officeart/2005/8/layout/vList2"/>
    <dgm:cxn modelId="{77DD51DA-B9F3-4E5D-8ECD-8BAABE70A22C}" type="presParOf" srcId="{FB7EA32B-4477-4539-A755-1FD31A9ECDE5}" destId="{BB521730-AA04-4235-9CAF-4A623505DF9F}" srcOrd="4" destOrd="0" presId="urn:microsoft.com/office/officeart/2005/8/layout/vList2"/>
    <dgm:cxn modelId="{2B139B9D-969C-48EF-A3A7-AF5CEC61DB8E}" type="presParOf" srcId="{FB7EA32B-4477-4539-A755-1FD31A9ECDE5}" destId="{3E489D99-952F-444B-A774-709CB4666C4D}" srcOrd="5" destOrd="0" presId="urn:microsoft.com/office/officeart/2005/8/layout/vList2"/>
    <dgm:cxn modelId="{CE76237D-1630-411B-BC67-FC556EA915A3}" type="presParOf" srcId="{FB7EA32B-4477-4539-A755-1FD31A9ECDE5}" destId="{6DD1239C-748A-4868-897C-EBCA9023B9A6}" srcOrd="6" destOrd="0" presId="urn:microsoft.com/office/officeart/2005/8/layout/vList2"/>
    <dgm:cxn modelId="{D2344A21-3EFF-4B31-96EE-DA650D33B670}" type="presParOf" srcId="{FB7EA32B-4477-4539-A755-1FD31A9ECDE5}" destId="{FE7D3A0C-E3B6-4622-93A1-897B99247233}" srcOrd="7" destOrd="0" presId="urn:microsoft.com/office/officeart/2005/8/layout/vList2"/>
    <dgm:cxn modelId="{F3DFE17B-F440-4E90-88FE-84E45F2F2247}" type="presParOf" srcId="{FB7EA32B-4477-4539-A755-1FD31A9ECDE5}" destId="{A0977A2F-6ABE-4053-AB00-DB7EF8DC387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5395B-BFC6-4060-8F78-C08E0A0F8E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DE0646-8ED6-49A3-B1A4-0A25A255DA9F}">
      <dgm:prSet/>
      <dgm:spPr/>
      <dgm:t>
        <a:bodyPr/>
        <a:lstStyle/>
        <a:p>
          <a:r>
            <a:rPr lang="en-US"/>
            <a:t>Multiple felonies? (SCAO form 277)</a:t>
          </a:r>
        </a:p>
      </dgm:t>
    </dgm:pt>
    <dgm:pt modelId="{41E4064D-69C3-4A02-B615-0C4D9965A037}" type="parTrans" cxnId="{CEF8F099-D24E-4833-9C3B-0AE869FD682A}">
      <dgm:prSet/>
      <dgm:spPr/>
      <dgm:t>
        <a:bodyPr/>
        <a:lstStyle/>
        <a:p>
          <a:endParaRPr lang="en-US"/>
        </a:p>
      </dgm:t>
    </dgm:pt>
    <dgm:pt modelId="{9F084F2B-CD4A-4595-B3FC-7148A768D631}" type="sibTrans" cxnId="{CEF8F099-D24E-4833-9C3B-0AE869FD682A}">
      <dgm:prSet/>
      <dgm:spPr/>
      <dgm:t>
        <a:bodyPr/>
        <a:lstStyle/>
        <a:p>
          <a:endParaRPr lang="en-US"/>
        </a:p>
      </dgm:t>
    </dgm:pt>
    <dgm:pt modelId="{9ECAF598-8BB1-43F2-9667-6FAEA66052D7}">
      <dgm:prSet/>
      <dgm:spPr/>
      <dgm:t>
        <a:bodyPr/>
        <a:lstStyle/>
        <a:p>
          <a:r>
            <a:rPr lang="en-US"/>
            <a:t>One bad night conduct? (SCAO form 277)</a:t>
          </a:r>
        </a:p>
      </dgm:t>
    </dgm:pt>
    <dgm:pt modelId="{8C299504-2A86-41A4-B1B0-C68FF6935C49}" type="parTrans" cxnId="{4F3EF394-D21C-465D-B0CB-B99F4F84C78E}">
      <dgm:prSet/>
      <dgm:spPr/>
      <dgm:t>
        <a:bodyPr/>
        <a:lstStyle/>
        <a:p>
          <a:endParaRPr lang="en-US"/>
        </a:p>
      </dgm:t>
    </dgm:pt>
    <dgm:pt modelId="{DC37E82C-C7EE-4CD2-A29C-C21A846594DB}" type="sibTrans" cxnId="{4F3EF394-D21C-465D-B0CB-B99F4F84C78E}">
      <dgm:prSet/>
      <dgm:spPr/>
      <dgm:t>
        <a:bodyPr/>
        <a:lstStyle/>
        <a:p>
          <a:endParaRPr lang="en-US"/>
        </a:p>
      </dgm:t>
    </dgm:pt>
    <dgm:pt modelId="{BD3AD292-F778-41F3-8CB9-EECA8122293B}">
      <dgm:prSet/>
      <dgm:spPr/>
      <dgm:t>
        <a:bodyPr/>
        <a:lstStyle/>
        <a:p>
          <a:r>
            <a:rPr lang="en-US"/>
            <a:t>A mix of felonies &amp; misdemeanors? (SCAO form 277)</a:t>
          </a:r>
        </a:p>
      </dgm:t>
    </dgm:pt>
    <dgm:pt modelId="{2A3A664F-A2F3-46B6-9E89-C637C64418CC}" type="parTrans" cxnId="{9765A554-A817-4555-8DAC-10BCEBDF985D}">
      <dgm:prSet/>
      <dgm:spPr/>
      <dgm:t>
        <a:bodyPr/>
        <a:lstStyle/>
        <a:p>
          <a:endParaRPr lang="en-US"/>
        </a:p>
      </dgm:t>
    </dgm:pt>
    <dgm:pt modelId="{3FD79943-AA89-483A-B4A0-1D8C85B976A0}" type="sibTrans" cxnId="{9765A554-A817-4555-8DAC-10BCEBDF985D}">
      <dgm:prSet/>
      <dgm:spPr/>
      <dgm:t>
        <a:bodyPr/>
        <a:lstStyle/>
        <a:p>
          <a:endParaRPr lang="en-US"/>
        </a:p>
      </dgm:t>
    </dgm:pt>
    <dgm:pt modelId="{A4DCDA91-3DF0-4743-882B-B320453A65C9}">
      <dgm:prSet/>
      <dgm:spPr/>
      <dgm:t>
        <a:bodyPr/>
        <a:lstStyle/>
        <a:p>
          <a:r>
            <a:rPr lang="en-US"/>
            <a:t>Marijuana misdemeanors only? (SCAO form 277a)</a:t>
          </a:r>
        </a:p>
      </dgm:t>
    </dgm:pt>
    <dgm:pt modelId="{67A4E15D-39FB-459C-A02E-71AB1AE286D7}" type="parTrans" cxnId="{823B7011-3A50-4828-A61E-3958BDA52DA7}">
      <dgm:prSet/>
      <dgm:spPr/>
      <dgm:t>
        <a:bodyPr/>
        <a:lstStyle/>
        <a:p>
          <a:endParaRPr lang="en-US"/>
        </a:p>
      </dgm:t>
    </dgm:pt>
    <dgm:pt modelId="{17BF63B4-F8A9-4890-A702-E2ABA243AAE9}" type="sibTrans" cxnId="{823B7011-3A50-4828-A61E-3958BDA52DA7}">
      <dgm:prSet/>
      <dgm:spPr/>
      <dgm:t>
        <a:bodyPr/>
        <a:lstStyle/>
        <a:p>
          <a:endParaRPr lang="en-US"/>
        </a:p>
      </dgm:t>
    </dgm:pt>
    <dgm:pt modelId="{931FC6A9-BAD1-4EA4-95BB-E42918E0C28C}">
      <dgm:prSet/>
      <dgm:spPr/>
      <dgm:t>
        <a:bodyPr/>
        <a:lstStyle/>
        <a:p>
          <a:r>
            <a:rPr lang="en-US"/>
            <a:t>Human Trafficking Victim? (SCAO form 277b)</a:t>
          </a:r>
        </a:p>
      </dgm:t>
    </dgm:pt>
    <dgm:pt modelId="{B655D271-8BE9-4D9B-9C45-621F00547B1B}" type="parTrans" cxnId="{EA759D1F-4801-4A67-BDB3-5E77E867540C}">
      <dgm:prSet/>
      <dgm:spPr/>
      <dgm:t>
        <a:bodyPr/>
        <a:lstStyle/>
        <a:p>
          <a:endParaRPr lang="en-US"/>
        </a:p>
      </dgm:t>
    </dgm:pt>
    <dgm:pt modelId="{93C53C9B-876E-46DB-9F2C-2B4E13F345CA}" type="sibTrans" cxnId="{EA759D1F-4801-4A67-BDB3-5E77E867540C}">
      <dgm:prSet/>
      <dgm:spPr/>
      <dgm:t>
        <a:bodyPr/>
        <a:lstStyle/>
        <a:p>
          <a:endParaRPr lang="en-US"/>
        </a:p>
      </dgm:t>
    </dgm:pt>
    <dgm:pt modelId="{197185F2-61BD-4B85-ABA3-32F65B00EECB}" type="pres">
      <dgm:prSet presAssocID="{5D75395B-BFC6-4060-8F78-C08E0A0F8E32}" presName="linear" presStyleCnt="0">
        <dgm:presLayoutVars>
          <dgm:animLvl val="lvl"/>
          <dgm:resizeHandles val="exact"/>
        </dgm:presLayoutVars>
      </dgm:prSet>
      <dgm:spPr/>
    </dgm:pt>
    <dgm:pt modelId="{EA7D83FC-4FEA-4962-ADFE-680AB63B2CE1}" type="pres">
      <dgm:prSet presAssocID="{F8DE0646-8ED6-49A3-B1A4-0A25A255DA9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A5ACD9-6476-4124-AF9F-621B9F26E189}" type="pres">
      <dgm:prSet presAssocID="{9F084F2B-CD4A-4595-B3FC-7148A768D631}" presName="spacer" presStyleCnt="0"/>
      <dgm:spPr/>
    </dgm:pt>
    <dgm:pt modelId="{5495110C-D5EC-44C6-A977-F4F36979C490}" type="pres">
      <dgm:prSet presAssocID="{9ECAF598-8BB1-43F2-9667-6FAEA66052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57B0A8F-4AE0-48F9-A2B4-06A32FFBBC50}" type="pres">
      <dgm:prSet presAssocID="{DC37E82C-C7EE-4CD2-A29C-C21A846594DB}" presName="spacer" presStyleCnt="0"/>
      <dgm:spPr/>
    </dgm:pt>
    <dgm:pt modelId="{EF74F21A-4722-442F-9042-4D2CB3A90B53}" type="pres">
      <dgm:prSet presAssocID="{BD3AD292-F778-41F3-8CB9-EECA812229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2C2481-092E-48EF-A6DE-37F1F056C11E}" type="pres">
      <dgm:prSet presAssocID="{3FD79943-AA89-483A-B4A0-1D8C85B976A0}" presName="spacer" presStyleCnt="0"/>
      <dgm:spPr/>
    </dgm:pt>
    <dgm:pt modelId="{3A1968BD-A263-4CEF-9CDE-425215E37FBF}" type="pres">
      <dgm:prSet presAssocID="{A4DCDA91-3DF0-4743-882B-B320453A65C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9E72B0-49A5-43CB-A9C8-14613E086E78}" type="pres">
      <dgm:prSet presAssocID="{17BF63B4-F8A9-4890-A702-E2ABA243AAE9}" presName="spacer" presStyleCnt="0"/>
      <dgm:spPr/>
    </dgm:pt>
    <dgm:pt modelId="{6C3059C8-2669-4F87-BAAD-FBFF2E48AC25}" type="pres">
      <dgm:prSet presAssocID="{931FC6A9-BAD1-4EA4-95BB-E42918E0C28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3B7011-3A50-4828-A61E-3958BDA52DA7}" srcId="{5D75395B-BFC6-4060-8F78-C08E0A0F8E32}" destId="{A4DCDA91-3DF0-4743-882B-B320453A65C9}" srcOrd="3" destOrd="0" parTransId="{67A4E15D-39FB-459C-A02E-71AB1AE286D7}" sibTransId="{17BF63B4-F8A9-4890-A702-E2ABA243AAE9}"/>
    <dgm:cxn modelId="{A751AE17-9159-40A5-97CD-4F941A1A5A61}" type="presOf" srcId="{5D75395B-BFC6-4060-8F78-C08E0A0F8E32}" destId="{197185F2-61BD-4B85-ABA3-32F65B00EECB}" srcOrd="0" destOrd="0" presId="urn:microsoft.com/office/officeart/2005/8/layout/vList2"/>
    <dgm:cxn modelId="{EA759D1F-4801-4A67-BDB3-5E77E867540C}" srcId="{5D75395B-BFC6-4060-8F78-C08E0A0F8E32}" destId="{931FC6A9-BAD1-4EA4-95BB-E42918E0C28C}" srcOrd="4" destOrd="0" parTransId="{B655D271-8BE9-4D9B-9C45-621F00547B1B}" sibTransId="{93C53C9B-876E-46DB-9F2C-2B4E13F345CA}"/>
    <dgm:cxn modelId="{DC9D504B-4AA5-4CC7-ACFA-8BBC39E8BB78}" type="presOf" srcId="{931FC6A9-BAD1-4EA4-95BB-E42918E0C28C}" destId="{6C3059C8-2669-4F87-BAAD-FBFF2E48AC25}" srcOrd="0" destOrd="0" presId="urn:microsoft.com/office/officeart/2005/8/layout/vList2"/>
    <dgm:cxn modelId="{9765A554-A817-4555-8DAC-10BCEBDF985D}" srcId="{5D75395B-BFC6-4060-8F78-C08E0A0F8E32}" destId="{BD3AD292-F778-41F3-8CB9-EECA8122293B}" srcOrd="2" destOrd="0" parTransId="{2A3A664F-A2F3-46B6-9E89-C637C64418CC}" sibTransId="{3FD79943-AA89-483A-B4A0-1D8C85B976A0}"/>
    <dgm:cxn modelId="{717EAF83-9393-4904-A9B1-AB9AD8C136C7}" type="presOf" srcId="{F8DE0646-8ED6-49A3-B1A4-0A25A255DA9F}" destId="{EA7D83FC-4FEA-4962-ADFE-680AB63B2CE1}" srcOrd="0" destOrd="0" presId="urn:microsoft.com/office/officeart/2005/8/layout/vList2"/>
    <dgm:cxn modelId="{4F3EF394-D21C-465D-B0CB-B99F4F84C78E}" srcId="{5D75395B-BFC6-4060-8F78-C08E0A0F8E32}" destId="{9ECAF598-8BB1-43F2-9667-6FAEA66052D7}" srcOrd="1" destOrd="0" parTransId="{8C299504-2A86-41A4-B1B0-C68FF6935C49}" sibTransId="{DC37E82C-C7EE-4CD2-A29C-C21A846594DB}"/>
    <dgm:cxn modelId="{CEF8F099-D24E-4833-9C3B-0AE869FD682A}" srcId="{5D75395B-BFC6-4060-8F78-C08E0A0F8E32}" destId="{F8DE0646-8ED6-49A3-B1A4-0A25A255DA9F}" srcOrd="0" destOrd="0" parTransId="{41E4064D-69C3-4A02-B615-0C4D9965A037}" sibTransId="{9F084F2B-CD4A-4595-B3FC-7148A768D631}"/>
    <dgm:cxn modelId="{CC7C269B-37B6-4B4A-8EEB-E16060CF4087}" type="presOf" srcId="{9ECAF598-8BB1-43F2-9667-6FAEA66052D7}" destId="{5495110C-D5EC-44C6-A977-F4F36979C490}" srcOrd="0" destOrd="0" presId="urn:microsoft.com/office/officeart/2005/8/layout/vList2"/>
    <dgm:cxn modelId="{CBFFAABB-3DB5-4332-B300-BE4E70483842}" type="presOf" srcId="{A4DCDA91-3DF0-4743-882B-B320453A65C9}" destId="{3A1968BD-A263-4CEF-9CDE-425215E37FBF}" srcOrd="0" destOrd="0" presId="urn:microsoft.com/office/officeart/2005/8/layout/vList2"/>
    <dgm:cxn modelId="{376D75FF-CD85-430F-8335-6364D079E22F}" type="presOf" srcId="{BD3AD292-F778-41F3-8CB9-EECA8122293B}" destId="{EF74F21A-4722-442F-9042-4D2CB3A90B53}" srcOrd="0" destOrd="0" presId="urn:microsoft.com/office/officeart/2005/8/layout/vList2"/>
    <dgm:cxn modelId="{CE189AC6-7B1A-4E0D-9C9B-045077F732E5}" type="presParOf" srcId="{197185F2-61BD-4B85-ABA3-32F65B00EECB}" destId="{EA7D83FC-4FEA-4962-ADFE-680AB63B2CE1}" srcOrd="0" destOrd="0" presId="urn:microsoft.com/office/officeart/2005/8/layout/vList2"/>
    <dgm:cxn modelId="{11FAE1F0-5A40-403C-B2C6-94FE63AF9349}" type="presParOf" srcId="{197185F2-61BD-4B85-ABA3-32F65B00EECB}" destId="{1BA5ACD9-6476-4124-AF9F-621B9F26E189}" srcOrd="1" destOrd="0" presId="urn:microsoft.com/office/officeart/2005/8/layout/vList2"/>
    <dgm:cxn modelId="{A87F1FF7-FBB0-4107-92CD-D63B598F3B3B}" type="presParOf" srcId="{197185F2-61BD-4B85-ABA3-32F65B00EECB}" destId="{5495110C-D5EC-44C6-A977-F4F36979C490}" srcOrd="2" destOrd="0" presId="urn:microsoft.com/office/officeart/2005/8/layout/vList2"/>
    <dgm:cxn modelId="{FAEEC6F8-E7B0-477C-A2F4-2A551EC80DE3}" type="presParOf" srcId="{197185F2-61BD-4B85-ABA3-32F65B00EECB}" destId="{F57B0A8F-4AE0-48F9-A2B4-06A32FFBBC50}" srcOrd="3" destOrd="0" presId="urn:microsoft.com/office/officeart/2005/8/layout/vList2"/>
    <dgm:cxn modelId="{0100DFDA-AFAA-49E5-81E9-40C2ACCDC63B}" type="presParOf" srcId="{197185F2-61BD-4B85-ABA3-32F65B00EECB}" destId="{EF74F21A-4722-442F-9042-4D2CB3A90B53}" srcOrd="4" destOrd="0" presId="urn:microsoft.com/office/officeart/2005/8/layout/vList2"/>
    <dgm:cxn modelId="{F349FDD4-F1A5-4B5F-8F78-F40E2A32C7EA}" type="presParOf" srcId="{197185F2-61BD-4B85-ABA3-32F65B00EECB}" destId="{4D2C2481-092E-48EF-A6DE-37F1F056C11E}" srcOrd="5" destOrd="0" presId="urn:microsoft.com/office/officeart/2005/8/layout/vList2"/>
    <dgm:cxn modelId="{B434266E-4EB5-45EB-942E-2E952A4F43E7}" type="presParOf" srcId="{197185F2-61BD-4B85-ABA3-32F65B00EECB}" destId="{3A1968BD-A263-4CEF-9CDE-425215E37FBF}" srcOrd="6" destOrd="0" presId="urn:microsoft.com/office/officeart/2005/8/layout/vList2"/>
    <dgm:cxn modelId="{14379A51-AE2F-4900-A74E-365FC0717F90}" type="presParOf" srcId="{197185F2-61BD-4B85-ABA3-32F65B00EECB}" destId="{D19E72B0-49A5-43CB-A9C8-14613E086E78}" srcOrd="7" destOrd="0" presId="urn:microsoft.com/office/officeart/2005/8/layout/vList2"/>
    <dgm:cxn modelId="{496F3FCF-24FB-4CDD-A440-5FE0F08E8389}" type="presParOf" srcId="{197185F2-61BD-4B85-ABA3-32F65B00EECB}" destId="{6C3059C8-2669-4F87-BAAD-FBFF2E48AC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12BD1-8E07-4D51-97AE-559F9AC5811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DCD151-6A03-43E3-BF10-1CF2059A0347}">
      <dgm:prSet/>
      <dgm:spPr/>
      <dgm:t>
        <a:bodyPr/>
        <a:lstStyle/>
        <a:p>
          <a:r>
            <a:rPr lang="en-US" b="1"/>
            <a:t>Michigan State Police</a:t>
          </a:r>
          <a:r>
            <a:rPr lang="en-US"/>
            <a:t>:  Mail a copy of the application packet, application fee ($50), and the fingerprint card to the Michigan State Police by first- class mail to Michigan State Police, Criminal Justice Information Center - Criminal History, PO Box 30266, Lansing, Michigan 48909</a:t>
          </a:r>
        </a:p>
      </dgm:t>
    </dgm:pt>
    <dgm:pt modelId="{F7E2700F-4335-4DC8-AE63-482BB07C2D92}" type="parTrans" cxnId="{98E167D2-D05D-4ED9-90AC-826C920412E2}">
      <dgm:prSet/>
      <dgm:spPr/>
      <dgm:t>
        <a:bodyPr/>
        <a:lstStyle/>
        <a:p>
          <a:endParaRPr lang="en-US"/>
        </a:p>
      </dgm:t>
    </dgm:pt>
    <dgm:pt modelId="{D92A542D-4442-418D-95FF-12DA2216EDF0}" type="sibTrans" cxnId="{98E167D2-D05D-4ED9-90AC-826C920412E2}">
      <dgm:prSet/>
      <dgm:spPr/>
      <dgm:t>
        <a:bodyPr/>
        <a:lstStyle/>
        <a:p>
          <a:endParaRPr lang="en-US"/>
        </a:p>
      </dgm:t>
    </dgm:pt>
    <dgm:pt modelId="{47E4FF64-5A94-468D-9D8B-9E632E88DD65}">
      <dgm:prSet/>
      <dgm:spPr/>
      <dgm:t>
        <a:bodyPr/>
        <a:lstStyle/>
        <a:p>
          <a:pPr rtl="0"/>
          <a:r>
            <a:rPr lang="en-US" b="1"/>
            <a:t>Local county prosecutor </a:t>
          </a:r>
          <a:r>
            <a:rPr lang="en-US" b="1">
              <a:latin typeface="Posterama"/>
            </a:rPr>
            <a:t>by first class mail </a:t>
          </a:r>
          <a:r>
            <a:rPr lang="en-US"/>
            <a:t>(See www.michiganprosecutor.org/about-us-menu/prosecutor-directory for the addresses of county prosecutors.)</a:t>
          </a:r>
        </a:p>
      </dgm:t>
    </dgm:pt>
    <dgm:pt modelId="{5F96241F-245A-4F29-9969-C2BE33D6591B}" type="parTrans" cxnId="{AC84C8E6-1DE1-4207-98C3-2F1704B75648}">
      <dgm:prSet/>
      <dgm:spPr/>
      <dgm:t>
        <a:bodyPr/>
        <a:lstStyle/>
        <a:p>
          <a:endParaRPr lang="en-US"/>
        </a:p>
      </dgm:t>
    </dgm:pt>
    <dgm:pt modelId="{6725A10B-D341-4646-A7E1-1085A08C1731}" type="sibTrans" cxnId="{AC84C8E6-1DE1-4207-98C3-2F1704B75648}">
      <dgm:prSet/>
      <dgm:spPr/>
      <dgm:t>
        <a:bodyPr/>
        <a:lstStyle/>
        <a:p>
          <a:endParaRPr lang="en-US"/>
        </a:p>
      </dgm:t>
    </dgm:pt>
    <dgm:pt modelId="{8366791F-3532-4B05-85FD-060D8DF18870}">
      <dgm:prSet/>
      <dgm:spPr/>
      <dgm:t>
        <a:bodyPr/>
        <a:lstStyle/>
        <a:p>
          <a:r>
            <a:rPr lang="en-US" b="1"/>
            <a:t>Attorney General of the State of Michigan</a:t>
          </a:r>
          <a:r>
            <a:rPr lang="en-US"/>
            <a:t> by first-class mail to Office of the Attorney General, Criminal Trials and Appeals Division, PO Box 30212, Lansing, Michigan 48909.</a:t>
          </a:r>
        </a:p>
      </dgm:t>
    </dgm:pt>
    <dgm:pt modelId="{8C7E9CD2-178B-434E-BD67-B1EA6128F13F}" type="parTrans" cxnId="{DD77A7A1-BCE2-49C0-9758-C93FB6FB10A1}">
      <dgm:prSet/>
      <dgm:spPr/>
      <dgm:t>
        <a:bodyPr/>
        <a:lstStyle/>
        <a:p>
          <a:endParaRPr lang="en-US"/>
        </a:p>
      </dgm:t>
    </dgm:pt>
    <dgm:pt modelId="{98C7F929-3AEF-4BBD-9BB4-A328C9482908}" type="sibTrans" cxnId="{DD77A7A1-BCE2-49C0-9758-C93FB6FB10A1}">
      <dgm:prSet/>
      <dgm:spPr/>
      <dgm:t>
        <a:bodyPr/>
        <a:lstStyle/>
        <a:p>
          <a:endParaRPr lang="en-US"/>
        </a:p>
      </dgm:t>
    </dgm:pt>
    <dgm:pt modelId="{43CC002B-090B-4E94-B87A-C7552D66951F}" type="pres">
      <dgm:prSet presAssocID="{DC312BD1-8E07-4D51-97AE-559F9AC58117}" presName="linear" presStyleCnt="0">
        <dgm:presLayoutVars>
          <dgm:animLvl val="lvl"/>
          <dgm:resizeHandles val="exact"/>
        </dgm:presLayoutVars>
      </dgm:prSet>
      <dgm:spPr/>
    </dgm:pt>
    <dgm:pt modelId="{69458A50-0308-4A99-98DB-9377CF198FD1}" type="pres">
      <dgm:prSet presAssocID="{F4DCD151-6A03-43E3-BF10-1CF2059A03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0EB201-3670-432A-8AEB-20CD56502FD6}" type="pres">
      <dgm:prSet presAssocID="{D92A542D-4442-418D-95FF-12DA2216EDF0}" presName="spacer" presStyleCnt="0"/>
      <dgm:spPr/>
    </dgm:pt>
    <dgm:pt modelId="{E7E877CD-803F-4D27-925B-8B31361E3A44}" type="pres">
      <dgm:prSet presAssocID="{47E4FF64-5A94-468D-9D8B-9E632E88DD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CE5212-628C-428E-AE27-4888E57BEAA5}" type="pres">
      <dgm:prSet presAssocID="{6725A10B-D341-4646-A7E1-1085A08C1731}" presName="spacer" presStyleCnt="0"/>
      <dgm:spPr/>
    </dgm:pt>
    <dgm:pt modelId="{5069C0DB-80AF-4076-8AE3-0EF3EA77FD6B}" type="pres">
      <dgm:prSet presAssocID="{8366791F-3532-4B05-85FD-060D8DF1887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6B9B0D-8305-489F-A2D8-D989D84F52E4}" type="presOf" srcId="{F4DCD151-6A03-43E3-BF10-1CF2059A0347}" destId="{69458A50-0308-4A99-98DB-9377CF198FD1}" srcOrd="0" destOrd="0" presId="urn:microsoft.com/office/officeart/2005/8/layout/vList2"/>
    <dgm:cxn modelId="{919A2121-848D-48FB-99FD-C567A0006BD0}" type="presOf" srcId="{DC312BD1-8E07-4D51-97AE-559F9AC58117}" destId="{43CC002B-090B-4E94-B87A-C7552D66951F}" srcOrd="0" destOrd="0" presId="urn:microsoft.com/office/officeart/2005/8/layout/vList2"/>
    <dgm:cxn modelId="{C4A92830-2E52-4327-9B1C-BD891CB00026}" type="presOf" srcId="{47E4FF64-5A94-468D-9D8B-9E632E88DD65}" destId="{E7E877CD-803F-4D27-925B-8B31361E3A44}" srcOrd="0" destOrd="0" presId="urn:microsoft.com/office/officeart/2005/8/layout/vList2"/>
    <dgm:cxn modelId="{0C278267-3EEB-437E-AC85-47537B74757D}" type="presOf" srcId="{8366791F-3532-4B05-85FD-060D8DF18870}" destId="{5069C0DB-80AF-4076-8AE3-0EF3EA77FD6B}" srcOrd="0" destOrd="0" presId="urn:microsoft.com/office/officeart/2005/8/layout/vList2"/>
    <dgm:cxn modelId="{DD77A7A1-BCE2-49C0-9758-C93FB6FB10A1}" srcId="{DC312BD1-8E07-4D51-97AE-559F9AC58117}" destId="{8366791F-3532-4B05-85FD-060D8DF18870}" srcOrd="2" destOrd="0" parTransId="{8C7E9CD2-178B-434E-BD67-B1EA6128F13F}" sibTransId="{98C7F929-3AEF-4BBD-9BB4-A328C9482908}"/>
    <dgm:cxn modelId="{98E167D2-D05D-4ED9-90AC-826C920412E2}" srcId="{DC312BD1-8E07-4D51-97AE-559F9AC58117}" destId="{F4DCD151-6A03-43E3-BF10-1CF2059A0347}" srcOrd="0" destOrd="0" parTransId="{F7E2700F-4335-4DC8-AE63-482BB07C2D92}" sibTransId="{D92A542D-4442-418D-95FF-12DA2216EDF0}"/>
    <dgm:cxn modelId="{AC84C8E6-1DE1-4207-98C3-2F1704B75648}" srcId="{DC312BD1-8E07-4D51-97AE-559F9AC58117}" destId="{47E4FF64-5A94-468D-9D8B-9E632E88DD65}" srcOrd="1" destOrd="0" parTransId="{5F96241F-245A-4F29-9969-C2BE33D6591B}" sibTransId="{6725A10B-D341-4646-A7E1-1085A08C1731}"/>
    <dgm:cxn modelId="{A70D734B-92BA-4699-AE44-DDFB859FCC5E}" type="presParOf" srcId="{43CC002B-090B-4E94-B87A-C7552D66951F}" destId="{69458A50-0308-4A99-98DB-9377CF198FD1}" srcOrd="0" destOrd="0" presId="urn:microsoft.com/office/officeart/2005/8/layout/vList2"/>
    <dgm:cxn modelId="{706FB622-5A7A-46F3-B867-D6909B2BF89C}" type="presParOf" srcId="{43CC002B-090B-4E94-B87A-C7552D66951F}" destId="{EC0EB201-3670-432A-8AEB-20CD56502FD6}" srcOrd="1" destOrd="0" presId="urn:microsoft.com/office/officeart/2005/8/layout/vList2"/>
    <dgm:cxn modelId="{A259DDCD-B9DC-474E-9CF7-234EEAB3D9E5}" type="presParOf" srcId="{43CC002B-090B-4E94-B87A-C7552D66951F}" destId="{E7E877CD-803F-4D27-925B-8B31361E3A44}" srcOrd="2" destOrd="0" presId="urn:microsoft.com/office/officeart/2005/8/layout/vList2"/>
    <dgm:cxn modelId="{B33B6036-CED5-4E4E-997E-35E61DE74387}" type="presParOf" srcId="{43CC002B-090B-4E94-B87A-C7552D66951F}" destId="{B8CE5212-628C-428E-AE27-4888E57BEAA5}" srcOrd="3" destOrd="0" presId="urn:microsoft.com/office/officeart/2005/8/layout/vList2"/>
    <dgm:cxn modelId="{A825B3F3-3186-4200-8F9F-184BF06B73FD}" type="presParOf" srcId="{43CC002B-090B-4E94-B87A-C7552D66951F}" destId="{5069C0DB-80AF-4076-8AE3-0EF3EA77FD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31D144-4BDA-4193-9400-7AD08310C7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26B38B-5283-4E00-B4F4-7F0D36D17EA4}">
      <dgm:prSet/>
      <dgm:spPr/>
      <dgm:t>
        <a:bodyPr/>
        <a:lstStyle/>
        <a:p>
          <a:r>
            <a:rPr lang="en-US"/>
            <a:t>1.  Be on time.</a:t>
          </a:r>
        </a:p>
      </dgm:t>
    </dgm:pt>
    <dgm:pt modelId="{29F713A8-C35E-4F0F-88F6-267D30862E0A}" type="parTrans" cxnId="{94F8ECE2-E6F6-4BCB-A40A-E2A8FCFA2747}">
      <dgm:prSet/>
      <dgm:spPr/>
      <dgm:t>
        <a:bodyPr/>
        <a:lstStyle/>
        <a:p>
          <a:endParaRPr lang="en-US"/>
        </a:p>
      </dgm:t>
    </dgm:pt>
    <dgm:pt modelId="{D6CD1C77-8826-44FA-8DF6-A300822341BE}" type="sibTrans" cxnId="{94F8ECE2-E6F6-4BCB-A40A-E2A8FCFA2747}">
      <dgm:prSet/>
      <dgm:spPr/>
      <dgm:t>
        <a:bodyPr/>
        <a:lstStyle/>
        <a:p>
          <a:endParaRPr lang="en-US"/>
        </a:p>
      </dgm:t>
    </dgm:pt>
    <dgm:pt modelId="{6895C115-DD88-4BF5-BB16-B22732AD0037}">
      <dgm:prSet/>
      <dgm:spPr/>
      <dgm:t>
        <a:bodyPr/>
        <a:lstStyle/>
        <a:p>
          <a:r>
            <a:rPr lang="en-US"/>
            <a:t>2.  Dress properly.</a:t>
          </a:r>
        </a:p>
      </dgm:t>
    </dgm:pt>
    <dgm:pt modelId="{EE163038-3615-416B-9E9C-7B0A0FC6457C}" type="parTrans" cxnId="{3EBA9F78-0132-4B6A-97DD-B86A65E123F3}">
      <dgm:prSet/>
      <dgm:spPr/>
      <dgm:t>
        <a:bodyPr/>
        <a:lstStyle/>
        <a:p>
          <a:endParaRPr lang="en-US"/>
        </a:p>
      </dgm:t>
    </dgm:pt>
    <dgm:pt modelId="{4DB948E1-142F-4C59-A972-8E0B1EBBCBF2}" type="sibTrans" cxnId="{3EBA9F78-0132-4B6A-97DD-B86A65E123F3}">
      <dgm:prSet/>
      <dgm:spPr/>
      <dgm:t>
        <a:bodyPr/>
        <a:lstStyle/>
        <a:p>
          <a:endParaRPr lang="en-US"/>
        </a:p>
      </dgm:t>
    </dgm:pt>
    <dgm:pt modelId="{166EAEF4-3F90-4850-847B-1E39EF7C3050}">
      <dgm:prSet/>
      <dgm:spPr/>
      <dgm:t>
        <a:bodyPr/>
        <a:lstStyle/>
        <a:p>
          <a:r>
            <a:rPr lang="en-US"/>
            <a:t>3.  Even if remote, it is a Court hearing.  No eating, drinking, smoking, checking one's phone, going through drive-thru...</a:t>
          </a:r>
        </a:p>
      </dgm:t>
    </dgm:pt>
    <dgm:pt modelId="{A15CE9AB-8FEB-41F9-90D6-14B5D71DA4A8}" type="parTrans" cxnId="{8E438A7D-133B-43B8-AD3E-328260A8B6E8}">
      <dgm:prSet/>
      <dgm:spPr/>
      <dgm:t>
        <a:bodyPr/>
        <a:lstStyle/>
        <a:p>
          <a:endParaRPr lang="en-US"/>
        </a:p>
      </dgm:t>
    </dgm:pt>
    <dgm:pt modelId="{F28BC3FF-69B6-4304-8431-04462D3DB613}" type="sibTrans" cxnId="{8E438A7D-133B-43B8-AD3E-328260A8B6E8}">
      <dgm:prSet/>
      <dgm:spPr/>
      <dgm:t>
        <a:bodyPr/>
        <a:lstStyle/>
        <a:p>
          <a:endParaRPr lang="en-US"/>
        </a:p>
      </dgm:t>
    </dgm:pt>
    <dgm:pt modelId="{0855C97C-02D7-4C2B-8882-6876CC4FE17F}">
      <dgm:prSet/>
      <dgm:spPr/>
      <dgm:t>
        <a:bodyPr/>
        <a:lstStyle/>
        <a:p>
          <a:r>
            <a:rPr lang="en-US"/>
            <a:t>4.  Your client should be prepared to testify. They must be ready to convince the judge why they are entitled to an expungement. </a:t>
          </a:r>
        </a:p>
      </dgm:t>
    </dgm:pt>
    <dgm:pt modelId="{3BDAEA1B-9938-4482-82D3-02FA6F7F37CD}" type="parTrans" cxnId="{24CF4552-3C64-4114-9A16-B5F3C0B0630E}">
      <dgm:prSet/>
      <dgm:spPr/>
      <dgm:t>
        <a:bodyPr/>
        <a:lstStyle/>
        <a:p>
          <a:endParaRPr lang="en-US"/>
        </a:p>
      </dgm:t>
    </dgm:pt>
    <dgm:pt modelId="{53655429-B6F1-48EC-8195-2AC5559D04DC}" type="sibTrans" cxnId="{24CF4552-3C64-4114-9A16-B5F3C0B0630E}">
      <dgm:prSet/>
      <dgm:spPr/>
      <dgm:t>
        <a:bodyPr/>
        <a:lstStyle/>
        <a:p>
          <a:endParaRPr lang="en-US"/>
        </a:p>
      </dgm:t>
    </dgm:pt>
    <dgm:pt modelId="{EAD1A1B3-FCD0-4156-9019-51CCE18B97AC}">
      <dgm:prSet/>
      <dgm:spPr/>
      <dgm:t>
        <a:bodyPr/>
        <a:lstStyle/>
        <a:p>
          <a:r>
            <a:rPr lang="en-US"/>
            <a:t>5.  Provide the Court with the proposed order (&amp; copies) granting expungement.</a:t>
          </a:r>
        </a:p>
      </dgm:t>
    </dgm:pt>
    <dgm:pt modelId="{CFCE704E-F004-46DD-9102-CA027473EF2D}" type="parTrans" cxnId="{CB648F1F-BFD3-43F3-801F-DB7E01ADE121}">
      <dgm:prSet/>
      <dgm:spPr/>
      <dgm:t>
        <a:bodyPr/>
        <a:lstStyle/>
        <a:p>
          <a:endParaRPr lang="en-US"/>
        </a:p>
      </dgm:t>
    </dgm:pt>
    <dgm:pt modelId="{3FC52113-45C3-444C-A0E9-823C2E836A51}" type="sibTrans" cxnId="{CB648F1F-BFD3-43F3-801F-DB7E01ADE121}">
      <dgm:prSet/>
      <dgm:spPr/>
      <dgm:t>
        <a:bodyPr/>
        <a:lstStyle/>
        <a:p>
          <a:endParaRPr lang="en-US"/>
        </a:p>
      </dgm:t>
    </dgm:pt>
    <dgm:pt modelId="{08095852-7F9B-40B2-8E32-F841268D3FD9}" type="pres">
      <dgm:prSet presAssocID="{7331D144-4BDA-4193-9400-7AD08310C75D}" presName="linear" presStyleCnt="0">
        <dgm:presLayoutVars>
          <dgm:animLvl val="lvl"/>
          <dgm:resizeHandles val="exact"/>
        </dgm:presLayoutVars>
      </dgm:prSet>
      <dgm:spPr/>
    </dgm:pt>
    <dgm:pt modelId="{688F88DC-2AEB-43ED-9C17-0D142CF648C0}" type="pres">
      <dgm:prSet presAssocID="{6526B38B-5283-4E00-B4F4-7F0D36D17E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F4DF8A-0936-453D-936E-7862690D2E39}" type="pres">
      <dgm:prSet presAssocID="{D6CD1C77-8826-44FA-8DF6-A300822341BE}" presName="spacer" presStyleCnt="0"/>
      <dgm:spPr/>
    </dgm:pt>
    <dgm:pt modelId="{5E11492D-BEEA-4BF2-B17C-2FFA4A7AD0AF}" type="pres">
      <dgm:prSet presAssocID="{6895C115-DD88-4BF5-BB16-B22732AD00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DC184E-CC00-488B-846C-6694CB4E2B76}" type="pres">
      <dgm:prSet presAssocID="{4DB948E1-142F-4C59-A972-8E0B1EBBCBF2}" presName="spacer" presStyleCnt="0"/>
      <dgm:spPr/>
    </dgm:pt>
    <dgm:pt modelId="{B67E6D9D-E406-4EFE-B297-054DA976DC25}" type="pres">
      <dgm:prSet presAssocID="{166EAEF4-3F90-4850-847B-1E39EF7C30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541513-2A36-4D61-BFB5-B8420823ED28}" type="pres">
      <dgm:prSet presAssocID="{F28BC3FF-69B6-4304-8431-04462D3DB613}" presName="spacer" presStyleCnt="0"/>
      <dgm:spPr/>
    </dgm:pt>
    <dgm:pt modelId="{C7F3499B-167D-41FD-BC23-A8F82781B403}" type="pres">
      <dgm:prSet presAssocID="{0855C97C-02D7-4C2B-8882-6876CC4FE1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4306EB6-3BF6-4962-9A95-86B311F5C007}" type="pres">
      <dgm:prSet presAssocID="{53655429-B6F1-48EC-8195-2AC5559D04DC}" presName="spacer" presStyleCnt="0"/>
      <dgm:spPr/>
    </dgm:pt>
    <dgm:pt modelId="{CEEE3896-019E-413F-8395-22D60B276B6A}" type="pres">
      <dgm:prSet presAssocID="{EAD1A1B3-FCD0-4156-9019-51CCE18B97A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648F1F-BFD3-43F3-801F-DB7E01ADE121}" srcId="{7331D144-4BDA-4193-9400-7AD08310C75D}" destId="{EAD1A1B3-FCD0-4156-9019-51CCE18B97AC}" srcOrd="4" destOrd="0" parTransId="{CFCE704E-F004-46DD-9102-CA027473EF2D}" sibTransId="{3FC52113-45C3-444C-A0E9-823C2E836A51}"/>
    <dgm:cxn modelId="{6742C940-A0B0-4C07-9BA2-691F23F70E18}" type="presOf" srcId="{0855C97C-02D7-4C2B-8882-6876CC4FE17F}" destId="{C7F3499B-167D-41FD-BC23-A8F82781B403}" srcOrd="0" destOrd="0" presId="urn:microsoft.com/office/officeart/2005/8/layout/vList2"/>
    <dgm:cxn modelId="{24CF4552-3C64-4114-9A16-B5F3C0B0630E}" srcId="{7331D144-4BDA-4193-9400-7AD08310C75D}" destId="{0855C97C-02D7-4C2B-8882-6876CC4FE17F}" srcOrd="3" destOrd="0" parTransId="{3BDAEA1B-9938-4482-82D3-02FA6F7F37CD}" sibTransId="{53655429-B6F1-48EC-8195-2AC5559D04DC}"/>
    <dgm:cxn modelId="{79F6D576-12C3-411F-B5FD-A2A760D5543A}" type="presOf" srcId="{6526B38B-5283-4E00-B4F4-7F0D36D17EA4}" destId="{688F88DC-2AEB-43ED-9C17-0D142CF648C0}" srcOrd="0" destOrd="0" presId="urn:microsoft.com/office/officeart/2005/8/layout/vList2"/>
    <dgm:cxn modelId="{3EBA9F78-0132-4B6A-97DD-B86A65E123F3}" srcId="{7331D144-4BDA-4193-9400-7AD08310C75D}" destId="{6895C115-DD88-4BF5-BB16-B22732AD0037}" srcOrd="1" destOrd="0" parTransId="{EE163038-3615-416B-9E9C-7B0A0FC6457C}" sibTransId="{4DB948E1-142F-4C59-A972-8E0B1EBBCBF2}"/>
    <dgm:cxn modelId="{F1F3F17C-D3F9-46E3-9AAD-00D7C5B8C0A1}" type="presOf" srcId="{166EAEF4-3F90-4850-847B-1E39EF7C3050}" destId="{B67E6D9D-E406-4EFE-B297-054DA976DC25}" srcOrd="0" destOrd="0" presId="urn:microsoft.com/office/officeart/2005/8/layout/vList2"/>
    <dgm:cxn modelId="{8E438A7D-133B-43B8-AD3E-328260A8B6E8}" srcId="{7331D144-4BDA-4193-9400-7AD08310C75D}" destId="{166EAEF4-3F90-4850-847B-1E39EF7C3050}" srcOrd="2" destOrd="0" parTransId="{A15CE9AB-8FEB-41F9-90D6-14B5D71DA4A8}" sibTransId="{F28BC3FF-69B6-4304-8431-04462D3DB613}"/>
    <dgm:cxn modelId="{048A6F8E-2C8C-4749-9B45-7C620B9271D2}" type="presOf" srcId="{7331D144-4BDA-4193-9400-7AD08310C75D}" destId="{08095852-7F9B-40B2-8E32-F841268D3FD9}" srcOrd="0" destOrd="0" presId="urn:microsoft.com/office/officeart/2005/8/layout/vList2"/>
    <dgm:cxn modelId="{B0D154CB-9C69-487D-A21E-4405CA514053}" type="presOf" srcId="{6895C115-DD88-4BF5-BB16-B22732AD0037}" destId="{5E11492D-BEEA-4BF2-B17C-2FFA4A7AD0AF}" srcOrd="0" destOrd="0" presId="urn:microsoft.com/office/officeart/2005/8/layout/vList2"/>
    <dgm:cxn modelId="{94F8ECE2-E6F6-4BCB-A40A-E2A8FCFA2747}" srcId="{7331D144-4BDA-4193-9400-7AD08310C75D}" destId="{6526B38B-5283-4E00-B4F4-7F0D36D17EA4}" srcOrd="0" destOrd="0" parTransId="{29F713A8-C35E-4F0F-88F6-267D30862E0A}" sibTransId="{D6CD1C77-8826-44FA-8DF6-A300822341BE}"/>
    <dgm:cxn modelId="{9DABA5F7-2B96-4F71-8375-66D64561E9E0}" type="presOf" srcId="{EAD1A1B3-FCD0-4156-9019-51CCE18B97AC}" destId="{CEEE3896-019E-413F-8395-22D60B276B6A}" srcOrd="0" destOrd="0" presId="urn:microsoft.com/office/officeart/2005/8/layout/vList2"/>
    <dgm:cxn modelId="{BBD44C0F-C01F-4857-BC67-2656889985BA}" type="presParOf" srcId="{08095852-7F9B-40B2-8E32-F841268D3FD9}" destId="{688F88DC-2AEB-43ED-9C17-0D142CF648C0}" srcOrd="0" destOrd="0" presId="urn:microsoft.com/office/officeart/2005/8/layout/vList2"/>
    <dgm:cxn modelId="{B7171D5E-7D57-4C20-BE62-7E16E07D6E25}" type="presParOf" srcId="{08095852-7F9B-40B2-8E32-F841268D3FD9}" destId="{6CF4DF8A-0936-453D-936E-7862690D2E39}" srcOrd="1" destOrd="0" presId="urn:microsoft.com/office/officeart/2005/8/layout/vList2"/>
    <dgm:cxn modelId="{B9C01B71-F5E1-467C-A540-BA3D37B31FBE}" type="presParOf" srcId="{08095852-7F9B-40B2-8E32-F841268D3FD9}" destId="{5E11492D-BEEA-4BF2-B17C-2FFA4A7AD0AF}" srcOrd="2" destOrd="0" presId="urn:microsoft.com/office/officeart/2005/8/layout/vList2"/>
    <dgm:cxn modelId="{088D8702-87FE-433F-AE60-E5C39C973393}" type="presParOf" srcId="{08095852-7F9B-40B2-8E32-F841268D3FD9}" destId="{AADC184E-CC00-488B-846C-6694CB4E2B76}" srcOrd="3" destOrd="0" presId="urn:microsoft.com/office/officeart/2005/8/layout/vList2"/>
    <dgm:cxn modelId="{485A256B-2462-4E44-A7F4-FF142107FD86}" type="presParOf" srcId="{08095852-7F9B-40B2-8E32-F841268D3FD9}" destId="{B67E6D9D-E406-4EFE-B297-054DA976DC25}" srcOrd="4" destOrd="0" presId="urn:microsoft.com/office/officeart/2005/8/layout/vList2"/>
    <dgm:cxn modelId="{DBBE6F59-DB30-4A3A-90D0-C872460F160D}" type="presParOf" srcId="{08095852-7F9B-40B2-8E32-F841268D3FD9}" destId="{B4541513-2A36-4D61-BFB5-B8420823ED28}" srcOrd="5" destOrd="0" presId="urn:microsoft.com/office/officeart/2005/8/layout/vList2"/>
    <dgm:cxn modelId="{C619E664-F06D-49BD-9D75-433810FA268C}" type="presParOf" srcId="{08095852-7F9B-40B2-8E32-F841268D3FD9}" destId="{C7F3499B-167D-41FD-BC23-A8F82781B403}" srcOrd="6" destOrd="0" presId="urn:microsoft.com/office/officeart/2005/8/layout/vList2"/>
    <dgm:cxn modelId="{96734372-B700-4191-96A9-5E282FA52718}" type="presParOf" srcId="{08095852-7F9B-40B2-8E32-F841268D3FD9}" destId="{04306EB6-3BF6-4962-9A95-86B311F5C007}" srcOrd="7" destOrd="0" presId="urn:microsoft.com/office/officeart/2005/8/layout/vList2"/>
    <dgm:cxn modelId="{C6A488A2-7A5B-4AA9-9BFA-683DCA9DFE30}" type="presParOf" srcId="{08095852-7F9B-40B2-8E32-F841268D3FD9}" destId="{CEEE3896-019E-413F-8395-22D60B276B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DE511-A996-45B7-8512-4236916F6B4A}">
      <dsp:nvSpPr>
        <dsp:cNvPr id="0" name=""/>
        <dsp:cNvSpPr/>
      </dsp:nvSpPr>
      <dsp:spPr>
        <a:xfrm>
          <a:off x="0" y="430331"/>
          <a:ext cx="6831118" cy="998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full name, including any aliases </a:t>
          </a:r>
        </a:p>
      </dsp:txBody>
      <dsp:txXfrm>
        <a:off x="48737" y="479068"/>
        <a:ext cx="6733644" cy="900901"/>
      </dsp:txXfrm>
    </dsp:sp>
    <dsp:sp modelId="{76BFB897-76A1-409E-9F71-EBA4136CF9FC}">
      <dsp:nvSpPr>
        <dsp:cNvPr id="0" name=""/>
        <dsp:cNvSpPr/>
      </dsp:nvSpPr>
      <dsp:spPr>
        <a:xfrm>
          <a:off x="0" y="1480547"/>
          <a:ext cx="6831118" cy="998375"/>
        </a:xfrm>
        <a:prstGeom prst="roundRect">
          <a:avLst/>
        </a:prstGeom>
        <a:solidFill>
          <a:schemeClr val="accent2">
            <a:hueOff val="-824553"/>
            <a:satOff val="-626"/>
            <a:lumOff val="-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Obtain DOB </a:t>
          </a:r>
        </a:p>
      </dsp:txBody>
      <dsp:txXfrm>
        <a:off x="48737" y="1529284"/>
        <a:ext cx="6733644" cy="900901"/>
      </dsp:txXfrm>
    </dsp:sp>
    <dsp:sp modelId="{BB521730-AA04-4235-9CAF-4A623505DF9F}">
      <dsp:nvSpPr>
        <dsp:cNvPr id="0" name=""/>
        <dsp:cNvSpPr/>
      </dsp:nvSpPr>
      <dsp:spPr>
        <a:xfrm>
          <a:off x="0" y="2530762"/>
          <a:ext cx="6831118" cy="998375"/>
        </a:xfrm>
        <a:prstGeom prst="roundRect">
          <a:avLst/>
        </a:prstGeom>
        <a:solidFill>
          <a:schemeClr val="accent2">
            <a:hueOff val="-1649105"/>
            <a:satOff val="-1252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Verify current &amp; former addresses</a:t>
          </a:r>
        </a:p>
      </dsp:txBody>
      <dsp:txXfrm>
        <a:off x="48737" y="2579499"/>
        <a:ext cx="6733644" cy="900901"/>
      </dsp:txXfrm>
    </dsp:sp>
    <dsp:sp modelId="{6DD1239C-748A-4868-897C-EBCA9023B9A6}">
      <dsp:nvSpPr>
        <dsp:cNvPr id="0" name=""/>
        <dsp:cNvSpPr/>
      </dsp:nvSpPr>
      <dsp:spPr>
        <a:xfrm>
          <a:off x="0" y="3580978"/>
          <a:ext cx="6831118" cy="998375"/>
        </a:xfrm>
        <a:prstGeom prst="roundRect">
          <a:avLst/>
        </a:prstGeom>
        <a:solidFill>
          <a:schemeClr val="accent2">
            <a:hueOff val="-2473658"/>
            <a:satOff val="-1877"/>
            <a:lumOff val="-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Reconstruct client's understanding of past criminal contacts resulting in a criminal charge, including convictions, dismissals, set-asides, and deferrals.  Are any result of being HT victim?</a:t>
          </a:r>
        </a:p>
      </dsp:txBody>
      <dsp:txXfrm>
        <a:off x="48737" y="3629715"/>
        <a:ext cx="6733644" cy="900901"/>
      </dsp:txXfrm>
    </dsp:sp>
    <dsp:sp modelId="{A0977A2F-6ABE-4053-AB00-DB7EF8DC3877}">
      <dsp:nvSpPr>
        <dsp:cNvPr id="0" name=""/>
        <dsp:cNvSpPr/>
      </dsp:nvSpPr>
      <dsp:spPr>
        <a:xfrm>
          <a:off x="0" y="4631193"/>
          <a:ext cx="6831118" cy="998375"/>
        </a:xfrm>
        <a:prstGeom prst="roundRect">
          <a:avLst/>
        </a:prstGeom>
        <a:solidFill>
          <a:schemeClr val="accent2">
            <a:hueOff val="-3298210"/>
            <a:satOff val="-2503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if client has any charges pending.</a:t>
          </a:r>
        </a:p>
      </dsp:txBody>
      <dsp:txXfrm>
        <a:off x="48737" y="4679930"/>
        <a:ext cx="6733644" cy="900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D83FC-4FEA-4962-ADFE-680AB63B2CE1}">
      <dsp:nvSpPr>
        <dsp:cNvPr id="0" name=""/>
        <dsp:cNvSpPr/>
      </dsp:nvSpPr>
      <dsp:spPr>
        <a:xfrm>
          <a:off x="0" y="87909"/>
          <a:ext cx="6831118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Multiple felonies? (SCAO form 277)</a:t>
          </a:r>
        </a:p>
      </dsp:txBody>
      <dsp:txXfrm>
        <a:off x="54298" y="142207"/>
        <a:ext cx="6722522" cy="1003708"/>
      </dsp:txXfrm>
    </dsp:sp>
    <dsp:sp modelId="{5495110C-D5EC-44C6-A977-F4F36979C490}">
      <dsp:nvSpPr>
        <dsp:cNvPr id="0" name=""/>
        <dsp:cNvSpPr/>
      </dsp:nvSpPr>
      <dsp:spPr>
        <a:xfrm>
          <a:off x="0" y="1280853"/>
          <a:ext cx="6831118" cy="1112304"/>
        </a:xfrm>
        <a:prstGeom prst="roundRect">
          <a:avLst/>
        </a:prstGeom>
        <a:solidFill>
          <a:schemeClr val="accent5">
            <a:hueOff val="-1183401"/>
            <a:satOff val="-6501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One bad night conduct? (SCAO form 277)</a:t>
          </a:r>
        </a:p>
      </dsp:txBody>
      <dsp:txXfrm>
        <a:off x="54298" y="1335151"/>
        <a:ext cx="6722522" cy="1003708"/>
      </dsp:txXfrm>
    </dsp:sp>
    <dsp:sp modelId="{EF74F21A-4722-442F-9042-4D2CB3A90B53}">
      <dsp:nvSpPr>
        <dsp:cNvPr id="0" name=""/>
        <dsp:cNvSpPr/>
      </dsp:nvSpPr>
      <dsp:spPr>
        <a:xfrm>
          <a:off x="0" y="2473798"/>
          <a:ext cx="6831118" cy="1112304"/>
        </a:xfrm>
        <a:prstGeom prst="roundRect">
          <a:avLst/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mix of felonies &amp; misdemeanors? (SCAO form 277)</a:t>
          </a:r>
        </a:p>
      </dsp:txBody>
      <dsp:txXfrm>
        <a:off x="54298" y="2528096"/>
        <a:ext cx="6722522" cy="1003708"/>
      </dsp:txXfrm>
    </dsp:sp>
    <dsp:sp modelId="{3A1968BD-A263-4CEF-9CDE-425215E37FBF}">
      <dsp:nvSpPr>
        <dsp:cNvPr id="0" name=""/>
        <dsp:cNvSpPr/>
      </dsp:nvSpPr>
      <dsp:spPr>
        <a:xfrm>
          <a:off x="0" y="3666742"/>
          <a:ext cx="6831118" cy="1112304"/>
        </a:xfrm>
        <a:prstGeom prst="roundRect">
          <a:avLst/>
        </a:prstGeom>
        <a:solidFill>
          <a:schemeClr val="accent5">
            <a:hueOff val="-3550204"/>
            <a:satOff val="-19502"/>
            <a:lumOff val="-19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Marijuana misdemeanors only? (SCAO form 277a)</a:t>
          </a:r>
        </a:p>
      </dsp:txBody>
      <dsp:txXfrm>
        <a:off x="54298" y="3721040"/>
        <a:ext cx="6722522" cy="1003708"/>
      </dsp:txXfrm>
    </dsp:sp>
    <dsp:sp modelId="{6C3059C8-2669-4F87-BAAD-FBFF2E48AC25}">
      <dsp:nvSpPr>
        <dsp:cNvPr id="0" name=""/>
        <dsp:cNvSpPr/>
      </dsp:nvSpPr>
      <dsp:spPr>
        <a:xfrm>
          <a:off x="0" y="4859687"/>
          <a:ext cx="6831118" cy="1112304"/>
        </a:xfrm>
        <a:prstGeom prst="roundRect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Human Trafficking Victim? (SCAO form 277b)</a:t>
          </a:r>
        </a:p>
      </dsp:txBody>
      <dsp:txXfrm>
        <a:off x="54298" y="4913985"/>
        <a:ext cx="6722522" cy="100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8A50-0308-4A99-98DB-9377CF198FD1}">
      <dsp:nvSpPr>
        <dsp:cNvPr id="0" name=""/>
        <dsp:cNvSpPr/>
      </dsp:nvSpPr>
      <dsp:spPr>
        <a:xfrm>
          <a:off x="0" y="507700"/>
          <a:ext cx="6831118" cy="16450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Michigan State Police</a:t>
          </a:r>
          <a:r>
            <a:rPr lang="en-US" sz="1900" kern="1200"/>
            <a:t>:  Mail a copy of the application packet, application fee ($50), and the fingerprint card to the Michigan State Police by first- class mail to Michigan State Police, Criminal Justice Information Center - Criminal History, PO Box 30266, Lansing, Michigan 48909</a:t>
          </a:r>
        </a:p>
      </dsp:txBody>
      <dsp:txXfrm>
        <a:off x="80303" y="588003"/>
        <a:ext cx="6670512" cy="1484414"/>
      </dsp:txXfrm>
    </dsp:sp>
    <dsp:sp modelId="{E7E877CD-803F-4D27-925B-8B31361E3A44}">
      <dsp:nvSpPr>
        <dsp:cNvPr id="0" name=""/>
        <dsp:cNvSpPr/>
      </dsp:nvSpPr>
      <dsp:spPr>
        <a:xfrm>
          <a:off x="0" y="2207440"/>
          <a:ext cx="6831118" cy="1645020"/>
        </a:xfrm>
        <a:prstGeom prst="roundRect">
          <a:avLst/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Local county prosecutor </a:t>
          </a:r>
          <a:r>
            <a:rPr lang="en-US" sz="1900" b="1" kern="1200">
              <a:latin typeface="Posterama"/>
            </a:rPr>
            <a:t>by first class mail </a:t>
          </a:r>
          <a:r>
            <a:rPr lang="en-US" sz="1900" kern="1200"/>
            <a:t>(See www.michiganprosecutor.org/about-us-menu/prosecutor-directory for the addresses of county prosecutors.)</a:t>
          </a:r>
        </a:p>
      </dsp:txBody>
      <dsp:txXfrm>
        <a:off x="80303" y="2287743"/>
        <a:ext cx="6670512" cy="1484414"/>
      </dsp:txXfrm>
    </dsp:sp>
    <dsp:sp modelId="{5069C0DB-80AF-4076-8AE3-0EF3EA77FD6B}">
      <dsp:nvSpPr>
        <dsp:cNvPr id="0" name=""/>
        <dsp:cNvSpPr/>
      </dsp:nvSpPr>
      <dsp:spPr>
        <a:xfrm>
          <a:off x="0" y="3907180"/>
          <a:ext cx="6831118" cy="1645020"/>
        </a:xfrm>
        <a:prstGeom prst="roundRect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Attorney General of the State of Michigan</a:t>
          </a:r>
          <a:r>
            <a:rPr lang="en-US" sz="1900" kern="1200"/>
            <a:t> by first-class mail to Office of the Attorney General, Criminal Trials and Appeals Division, PO Box 30212, Lansing, Michigan 48909.</a:t>
          </a:r>
        </a:p>
      </dsp:txBody>
      <dsp:txXfrm>
        <a:off x="80303" y="3987483"/>
        <a:ext cx="6670512" cy="1484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F88DC-2AEB-43ED-9C17-0D142CF648C0}">
      <dsp:nvSpPr>
        <dsp:cNvPr id="0" name=""/>
        <dsp:cNvSpPr/>
      </dsp:nvSpPr>
      <dsp:spPr>
        <a:xfrm>
          <a:off x="0" y="141484"/>
          <a:ext cx="6831118" cy="1109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1.  Be on time.</a:t>
          </a:r>
        </a:p>
      </dsp:txBody>
      <dsp:txXfrm>
        <a:off x="54152" y="195636"/>
        <a:ext cx="6722814" cy="1001002"/>
      </dsp:txXfrm>
    </dsp:sp>
    <dsp:sp modelId="{5E11492D-BEEA-4BF2-B17C-2FFA4A7AD0AF}">
      <dsp:nvSpPr>
        <dsp:cNvPr id="0" name=""/>
        <dsp:cNvSpPr/>
      </dsp:nvSpPr>
      <dsp:spPr>
        <a:xfrm>
          <a:off x="0" y="1308391"/>
          <a:ext cx="6831118" cy="1109306"/>
        </a:xfrm>
        <a:prstGeom prst="roundRect">
          <a:avLst/>
        </a:prstGeom>
        <a:solidFill>
          <a:schemeClr val="accent2">
            <a:hueOff val="-824553"/>
            <a:satOff val="-626"/>
            <a:lumOff val="-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2.  Dress properly.</a:t>
          </a:r>
        </a:p>
      </dsp:txBody>
      <dsp:txXfrm>
        <a:off x="54152" y="1362543"/>
        <a:ext cx="6722814" cy="1001002"/>
      </dsp:txXfrm>
    </dsp:sp>
    <dsp:sp modelId="{B67E6D9D-E406-4EFE-B297-054DA976DC25}">
      <dsp:nvSpPr>
        <dsp:cNvPr id="0" name=""/>
        <dsp:cNvSpPr/>
      </dsp:nvSpPr>
      <dsp:spPr>
        <a:xfrm>
          <a:off x="0" y="2475297"/>
          <a:ext cx="6831118" cy="1109306"/>
        </a:xfrm>
        <a:prstGeom prst="roundRect">
          <a:avLst/>
        </a:prstGeom>
        <a:solidFill>
          <a:schemeClr val="accent2">
            <a:hueOff val="-1649105"/>
            <a:satOff val="-1252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3.  Even if remote, it is a Court hearing.  No eating, drinking, smoking, checking one's phone, going through drive-thru...</a:t>
          </a:r>
        </a:p>
      </dsp:txBody>
      <dsp:txXfrm>
        <a:off x="54152" y="2529449"/>
        <a:ext cx="6722814" cy="1001002"/>
      </dsp:txXfrm>
    </dsp:sp>
    <dsp:sp modelId="{C7F3499B-167D-41FD-BC23-A8F82781B403}">
      <dsp:nvSpPr>
        <dsp:cNvPr id="0" name=""/>
        <dsp:cNvSpPr/>
      </dsp:nvSpPr>
      <dsp:spPr>
        <a:xfrm>
          <a:off x="0" y="3642203"/>
          <a:ext cx="6831118" cy="1109306"/>
        </a:xfrm>
        <a:prstGeom prst="roundRect">
          <a:avLst/>
        </a:prstGeom>
        <a:solidFill>
          <a:schemeClr val="accent2">
            <a:hueOff val="-2473658"/>
            <a:satOff val="-1877"/>
            <a:lumOff val="-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4.  Your client should be prepared to testify. They must be ready to convince the judge why they are entitled to an expungement. </a:t>
          </a:r>
        </a:p>
      </dsp:txBody>
      <dsp:txXfrm>
        <a:off x="54152" y="3696355"/>
        <a:ext cx="6722814" cy="1001002"/>
      </dsp:txXfrm>
    </dsp:sp>
    <dsp:sp modelId="{CEEE3896-019E-413F-8395-22D60B276B6A}">
      <dsp:nvSpPr>
        <dsp:cNvPr id="0" name=""/>
        <dsp:cNvSpPr/>
      </dsp:nvSpPr>
      <dsp:spPr>
        <a:xfrm>
          <a:off x="0" y="4809109"/>
          <a:ext cx="6831118" cy="1109306"/>
        </a:xfrm>
        <a:prstGeom prst="roundRect">
          <a:avLst/>
        </a:prstGeom>
        <a:solidFill>
          <a:schemeClr val="accent2">
            <a:hueOff val="-3298210"/>
            <a:satOff val="-2503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5.  Provide the Court with the proposed order (&amp; copies) granting expungement.</a:t>
          </a:r>
        </a:p>
      </dsp:txBody>
      <dsp:txXfrm>
        <a:off x="54152" y="4863261"/>
        <a:ext cx="6722814" cy="100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8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19" r:id="rId6"/>
    <p:sldLayoutId id="2147483915" r:id="rId7"/>
    <p:sldLayoutId id="2147483916" r:id="rId8"/>
    <p:sldLayoutId id="2147483917" r:id="rId9"/>
    <p:sldLayoutId id="2147483918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loveandneedmydaughter.blogspot.com/2013/09/custodia-para-padres-y-derechos-de-lo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ichigan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5FC9B2-1EFD-4058-8824-5912FF184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87" r="3123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6" name="Flowchart: Document 65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10" y="728905"/>
            <a:ext cx="4567990" cy="3184274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How to create an expungement application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410" y="4072044"/>
            <a:ext cx="4567990" cy="1495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200" dirty="0">
              <a:cs typeface="Calibri"/>
            </a:endParaRPr>
          </a:p>
          <a:p>
            <a:pPr algn="l"/>
            <a:r>
              <a:rPr lang="en-US" sz="2200">
                <a:cs typeface="Calibri"/>
              </a:rPr>
              <a:t>AKA:  Where the heck do I begin?</a:t>
            </a:r>
          </a:p>
          <a:p>
            <a:pPr algn="l"/>
            <a:r>
              <a:rPr lang="en-US" sz="2200">
                <a:cs typeface="Calibri"/>
              </a:rPr>
              <a:t>Judge Michelle Rick MI COA</a:t>
            </a:r>
            <a:endParaRPr lang="en-US" sz="22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EE88-C5F8-42C3-B4ED-05CFC02EB77A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0BDC06AA-06C1-4325-9866-51C9BF253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4" r="-1" b="1741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48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3FE710-5F4A-4F0C-9EFA-AF4282748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9" r="1" b="3333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08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659AA36-634B-4259-87E7-834665BFB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07" y="161182"/>
            <a:ext cx="8933144" cy="64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9A7A67-4A81-49C7-81FA-84765C86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Assuming eligibility, what application </a:t>
            </a:r>
            <a:r>
              <a:rPr lang="en-US" dirty="0">
                <a:cs typeface="Posterama"/>
              </a:rPr>
              <a:t>do you file on behalf of client</a:t>
            </a:r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04FFAD-35BA-4665-8722-874810893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58209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74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Rectangle 4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Freeform: Shape 7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7" name="Group 8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9" name="Rectangle 111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AE4F19-B0C5-43FA-B883-9FCDD3B4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168275"/>
            <a:ext cx="6542916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Michigan Legal Help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6F20F6-E16B-4518-B432-2A68A7949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467" y="1910391"/>
            <a:ext cx="8420097" cy="43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F2D4F93-15B4-446F-8FB3-9E858435F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6" b="-1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0E8A-ECC6-4144-B3D3-D6C9D298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Posterama"/>
              </a:rPr>
              <a:t>Q: Where is the application filed?</a:t>
            </a:r>
            <a:br>
              <a:rPr lang="en-US" dirty="0">
                <a:cs typeface="Posterama"/>
              </a:rPr>
            </a:br>
            <a:r>
              <a:rPr lang="en-US">
                <a:cs typeface="Posterama"/>
              </a:rPr>
              <a:t>A:  Each court where convictions ocurred. </a:t>
            </a:r>
            <a:endParaRPr lang="en-US" dirty="0"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F69-1BF3-4FE8-B11B-6163E35D66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Oscoda County:</a:t>
            </a:r>
          </a:p>
          <a:p>
            <a:pPr marL="0" indent="0">
              <a:buClr>
                <a:srgbClr val="FFFFFF"/>
              </a:buClr>
              <a:buNone/>
            </a:pPr>
            <a:endParaRPr lang="en-US" dirty="0"/>
          </a:p>
          <a:p>
            <a:pPr lvl="3">
              <a:buClr>
                <a:srgbClr val="FFFFFF"/>
              </a:buClr>
            </a:pPr>
            <a:r>
              <a:rPr lang="en-US"/>
              <a:t>1.  5 copies of the completed application (signature notarized)</a:t>
            </a:r>
            <a:endParaRPr lang="en-US" dirty="0"/>
          </a:p>
          <a:p>
            <a:pPr lvl="3">
              <a:buClr>
                <a:srgbClr val="FFFFFF"/>
              </a:buClr>
            </a:pPr>
            <a:r>
              <a:rPr lang="en-US"/>
              <a:t>2.  5 copies of Certified Conviction</a:t>
            </a:r>
          </a:p>
          <a:p>
            <a:pPr lvl="3">
              <a:buClr>
                <a:srgbClr val="FFFFFF"/>
              </a:buClr>
            </a:pPr>
            <a:r>
              <a:rPr lang="en-US"/>
              <a:t>3.  Letters of community support**</a:t>
            </a:r>
            <a:endParaRPr lang="en-US" dirty="0"/>
          </a:p>
          <a:p>
            <a:pPr lvl="3">
              <a:buClr>
                <a:srgbClr val="FFFFFF"/>
              </a:buClr>
            </a:pPr>
            <a:r>
              <a:rPr lang="en-US"/>
              <a:t>4.  Secure NOH</a:t>
            </a:r>
            <a:endParaRPr lang="en-US" dirty="0"/>
          </a:p>
          <a:p>
            <a:pPr lvl="3">
              <a:buClr>
                <a:srgbClr val="FFFFFF"/>
              </a:buClr>
            </a:pPr>
            <a:endParaRPr lang="en-US" dirty="0"/>
          </a:p>
          <a:p>
            <a:pPr lvl="3">
              <a:buClr>
                <a:srgbClr val="FFFFFF"/>
              </a:buClr>
            </a:pPr>
            <a:endParaRPr lang="en-US" dirty="0"/>
          </a:p>
          <a:p>
            <a:pPr lvl="3">
              <a:buClr>
                <a:srgbClr val="FFFFFF"/>
              </a:buClr>
            </a:pPr>
            <a:r>
              <a:rPr lang="en-US"/>
              <a:t>Also stop by local police dept to get finger prints on RI-008 form. </a:t>
            </a:r>
            <a:endParaRPr lang="en-US" dirty="0"/>
          </a:p>
          <a:p>
            <a:pPr lvl="3">
              <a:buClr>
                <a:srgbClr val="FFFFFF"/>
              </a:buClr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BA912-8FD3-44D7-97E8-867535777C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Bay County</a:t>
            </a:r>
          </a:p>
          <a:p>
            <a:pPr marL="0" indent="0">
              <a:buClr>
                <a:srgbClr val="FFFFFF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 lvl="3">
              <a:buClr>
                <a:srgbClr val="FFFFFF"/>
              </a:buClr>
            </a:pPr>
            <a:r>
              <a:rPr lang="en-US">
                <a:ea typeface="+mn-lt"/>
                <a:cs typeface="+mn-lt"/>
              </a:rPr>
              <a:t>1.  5 copies of the completed application (signature notarized)</a:t>
            </a:r>
            <a:endParaRPr lang="en-US" dirty="0">
              <a:ea typeface="+mn-lt"/>
              <a:cs typeface="+mn-lt"/>
            </a:endParaRPr>
          </a:p>
          <a:p>
            <a:pPr lvl="3">
              <a:buClr>
                <a:srgbClr val="FFFFFF"/>
              </a:buClr>
            </a:pPr>
            <a:r>
              <a:rPr lang="en-US">
                <a:ea typeface="+mn-lt"/>
                <a:cs typeface="+mn-lt"/>
              </a:rPr>
              <a:t>2.  5 copies of Certified Conviction</a:t>
            </a:r>
            <a:endParaRPr lang="en-US" dirty="0">
              <a:ea typeface="+mn-lt"/>
              <a:cs typeface="+mn-lt"/>
            </a:endParaRPr>
          </a:p>
          <a:p>
            <a:pPr lvl="3">
              <a:buClr>
                <a:srgbClr val="FFFFFF"/>
              </a:buClr>
            </a:pPr>
            <a:r>
              <a:rPr lang="en-US">
                <a:ea typeface="+mn-lt"/>
                <a:cs typeface="+mn-lt"/>
              </a:rPr>
              <a:t>3.  Letters of community support** </a:t>
            </a:r>
            <a:endParaRPr lang="en-US" dirty="0">
              <a:ea typeface="+mn-lt"/>
              <a:cs typeface="+mn-lt"/>
            </a:endParaRPr>
          </a:p>
          <a:p>
            <a:pPr lvl="3">
              <a:buClr>
                <a:srgbClr val="FFFFFF"/>
              </a:buClr>
            </a:pPr>
            <a:r>
              <a:rPr lang="en-US">
                <a:ea typeface="+mn-lt"/>
                <a:cs typeface="+mn-lt"/>
              </a:rPr>
              <a:t>4.  Secure NOH</a:t>
            </a:r>
          </a:p>
          <a:p>
            <a:pPr lvl="3">
              <a:buClr>
                <a:srgbClr val="FFFFFF"/>
              </a:buClr>
            </a:pPr>
            <a:endParaRPr lang="en-US" dirty="0">
              <a:ea typeface="+mn-lt"/>
              <a:cs typeface="+mn-lt"/>
            </a:endParaRPr>
          </a:p>
          <a:p>
            <a:pPr lvl="3">
              <a:buClr>
                <a:srgbClr val="FFFFFF"/>
              </a:buClr>
            </a:pPr>
            <a:endParaRPr lang="en-US" dirty="0">
              <a:ea typeface="+mn-lt"/>
              <a:cs typeface="+mn-lt"/>
            </a:endParaRPr>
          </a:p>
          <a:p>
            <a:pPr lvl="3">
              <a:buClr>
                <a:srgbClr val="FFFFFF"/>
              </a:buClr>
            </a:pPr>
            <a:r>
              <a:rPr lang="en-US">
                <a:ea typeface="+mn-lt"/>
                <a:cs typeface="+mn-lt"/>
              </a:rPr>
              <a:t>Also stop by local police dept to get finger prints on  RI-008 form</a:t>
            </a:r>
            <a:endParaRPr lang="en-US" dirty="0">
              <a:ea typeface="+mn-lt"/>
              <a:cs typeface="+mn-lt"/>
            </a:endParaRPr>
          </a:p>
          <a:p>
            <a:pPr marL="0" lvl="3" indent="0">
              <a:buClr>
                <a:srgbClr val="FFFFFF"/>
              </a:buClr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57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186EEC-A70C-4CAD-AC03-283DC887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Service of completed application &amp; attachments on interested </a:t>
            </a:r>
            <a:r>
              <a:rPr lang="en-US" dirty="0">
                <a:cs typeface="Posterama"/>
              </a:rPr>
              <a:t>entities</a:t>
            </a:r>
            <a:endParaRPr lang="en-US" dirty="0"/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D4FCD-656E-45FB-9C00-62889CC0C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55938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89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A1F0B0-B3D7-4532-A9C3-FB00EEAD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Preparing your client for the Court Hearing (with or without you)</a:t>
            </a:r>
            <a:endParaRPr lang="en-US"/>
          </a:p>
        </p:txBody>
      </p:sp>
      <p:sp>
        <p:nvSpPr>
          <p:cNvPr id="90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E5735901-126B-476B-B72C-AC5182D76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488619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52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2C77244-DBF8-4E8A-A5FF-492A2A79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4" r="5744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036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CCC06F-55EE-45AC-98B1-36B01FB6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Client interview</a:t>
            </a:r>
            <a:endParaRPr lang="en-US"/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F64A48-3ECB-4B55-9A79-1AC039A41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96168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61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52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" name="Picture 48" descr="White puzzle with one red piece">
            <a:extLst>
              <a:ext uri="{FF2B5EF4-FFF2-40B4-BE49-F238E27FC236}">
                <a16:creationId xmlns:a16="http://schemas.microsoft.com/office/drawing/2014/main" id="{7DE28F1B-3755-4FD2-89EA-723E859DE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52" name="Group 54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85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C999B-05A1-47D7-89C7-F6BA1286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905"/>
            <a:ext cx="9144000" cy="3184274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Trust, but verify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94E8D-E4B6-483B-94A5-213FC0B5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2044"/>
            <a:ext cx="9144000" cy="14953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Run an ICHAT (</a:t>
            </a:r>
            <a:r>
              <a:rPr lang="en-US" sz="2200">
                <a:ea typeface="+mn-lt"/>
                <a:cs typeface="+mn-lt"/>
              </a:rPr>
              <a:t>Internet Criminal History Access Tool)</a:t>
            </a:r>
          </a:p>
          <a:p>
            <a:r>
              <a:rPr lang="en-US" sz="2200" dirty="0">
                <a:highlight>
                  <a:srgbClr val="000000"/>
                </a:highlight>
                <a:ea typeface="+mn-lt"/>
                <a:cs typeface="+mn-lt"/>
                <a:hlinkClick r:id="rId3"/>
              </a:rPr>
              <a:t>https://apps.michigan.gov/</a:t>
            </a:r>
            <a:r>
              <a:rPr lang="en-US" sz="2200" dirty="0">
                <a:highlight>
                  <a:srgbClr val="000000"/>
                </a:highlight>
                <a:ea typeface="+mn-lt"/>
                <a:cs typeface="+mn-lt"/>
              </a:rPr>
              <a:t> 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759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7C50DCA-16C9-4423-91BF-C16AFCFD4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1662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7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AB86AAC-BEE4-4695-B28C-62C15F4B7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13" b="1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344617-E2D4-43D8-85DB-2439C492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67" b="1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2D7A03-4F89-43D0-8FD8-DEA2AD68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8" r="9136" b="1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7A3A89C-BAF4-4A87-9429-659704EDA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6529" y="4640"/>
            <a:ext cx="11141900" cy="6949472"/>
          </a:xfrm>
        </p:spPr>
      </p:pic>
    </p:spTree>
    <p:extLst>
      <p:ext uri="{BB962C8B-B14F-4D97-AF65-F5344CB8AC3E}">
        <p14:creationId xmlns:p14="http://schemas.microsoft.com/office/powerpoint/2010/main" val="25087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67B1650-BFE1-4081-B456-3B4071FD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" r="-1" b="-1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8834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0130CD1DF534197ADFC450793D257" ma:contentTypeVersion="12" ma:contentTypeDescription="Create a new document." ma:contentTypeScope="" ma:versionID="5738c93e4fd2063015defedf1401fc5c">
  <xsd:schema xmlns:xsd="http://www.w3.org/2001/XMLSchema" xmlns:xs="http://www.w3.org/2001/XMLSchema" xmlns:p="http://schemas.microsoft.com/office/2006/metadata/properties" xmlns:ns3="8a8443ec-2623-4fd3-bc48-516916624bde" xmlns:ns4="b6d89c48-4f7a-4815-9324-01cad79f44a6" targetNamespace="http://schemas.microsoft.com/office/2006/metadata/properties" ma:root="true" ma:fieldsID="62e3b6273cd9d63210ea4086c3686cf7" ns3:_="" ns4:_="">
    <xsd:import namespace="8a8443ec-2623-4fd3-bc48-516916624bde"/>
    <xsd:import namespace="b6d89c48-4f7a-4815-9324-01cad79f44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443ec-2623-4fd3-bc48-516916624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89c48-4f7a-4815-9324-01cad79f4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DC3DF4-F4EE-4B59-83CB-376D37E47D8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b6d89c48-4f7a-4815-9324-01cad79f44a6"/>
    <ds:schemaRef ds:uri="http://schemas.microsoft.com/office/infopath/2007/PartnerControls"/>
    <ds:schemaRef ds:uri="8a8443ec-2623-4fd3-bc48-516916624bd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F39327B-4225-4D94-A552-0FB382CB88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598E9C-3B3A-491D-8A84-37EE87785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443ec-2623-4fd3-bc48-516916624bde"/>
    <ds:schemaRef ds:uri="b6d89c48-4f7a-4815-9324-01cad79f4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524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Posterama</vt:lpstr>
      <vt:lpstr>SineVTI</vt:lpstr>
      <vt:lpstr>How to create an expungement application</vt:lpstr>
      <vt:lpstr>Client interview</vt:lpstr>
      <vt:lpstr>Trust, but verify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Assuming eligibility, what application do you file on behalf of client</vt:lpstr>
      <vt:lpstr>Michigan Legal Help</vt:lpstr>
      <vt:lpstr>PowerPoint Presentation</vt:lpstr>
      <vt:lpstr>Q: Where is the application filed? A:  Each court where convictions ocurred. </vt:lpstr>
      <vt:lpstr>Service of completed application &amp; attachments on interested entities</vt:lpstr>
      <vt:lpstr>Preparing your client for the Court Hearing (with or without you)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Lucas</dc:creator>
  <cp:lastModifiedBy>Noah Joseph</cp:lastModifiedBy>
  <cp:revision>425</cp:revision>
  <dcterms:created xsi:type="dcterms:W3CDTF">2021-04-05T14:09:29Z</dcterms:created>
  <dcterms:modified xsi:type="dcterms:W3CDTF">2021-05-04T15:06:35Z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0x010100F0A0130CD1DF534197ADFC450793D257</vt:lpwstr>
  </property>
</Properties>
</file>